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53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92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1548289"/>
            <a:ext cx="4869061" cy="513290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562814"/>
            <a:ext cx="7415927" cy="2838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Unlocking Insights: Amazon Sales Data Analysis</a:t>
            </a:r>
            <a:endParaRPr lang="en-US" sz="5962" dirty="0"/>
          </a:p>
        </p:txBody>
      </p:sp>
      <p:sp>
        <p:nvSpPr>
          <p:cNvPr id="7" name="Text 2"/>
          <p:cNvSpPr/>
          <p:nvPr/>
        </p:nvSpPr>
        <p:spPr>
          <a:xfrm>
            <a:off x="6350437" y="4772025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This presentation outlines a comprehensive approach to analyzing Amazon sales data, uncovering key insights, and driving impactful business decisions.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6551771" y="6401991"/>
            <a:ext cx="45719" cy="576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11020302" y="6111478"/>
            <a:ext cx="215169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Trideep </a:t>
            </a:r>
            <a:r>
              <a:rPr lang="en-US" sz="2430" b="1" dirty="0" smtClean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Saha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465582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46558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79" y="658892"/>
            <a:ext cx="5054322" cy="714779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475178"/>
            <a:ext cx="7934325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The Power of Data-Driven Sales Management</a:t>
            </a:r>
            <a:endParaRPr lang="en-US" sz="3024" dirty="0"/>
          </a:p>
        </p:txBody>
      </p:sp>
      <p:sp>
        <p:nvSpPr>
          <p:cNvPr id="7" name="Text 2"/>
          <p:cNvSpPr/>
          <p:nvPr/>
        </p:nvSpPr>
        <p:spPr>
          <a:xfrm>
            <a:off x="6091238" y="169449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 today's competitive marketplace, data-driven sales management is essential for optimizing performance, boosting profits, and gaining a competitive edge.</a:t>
            </a:r>
            <a:endParaRPr lang="en-US" sz="1361" dirty="0"/>
          </a:p>
        </p:txBody>
      </p:sp>
      <p:sp>
        <p:nvSpPr>
          <p:cNvPr id="8" name="Shape 3"/>
          <p:cNvSpPr/>
          <p:nvPr/>
        </p:nvSpPr>
        <p:spPr>
          <a:xfrm>
            <a:off x="6091238" y="2441972"/>
            <a:ext cx="7934325" cy="1257538"/>
          </a:xfrm>
          <a:prstGeom prst="roundRect">
            <a:avLst>
              <a:gd name="adj" fmla="val 57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271617" y="2622352"/>
            <a:ext cx="3015615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Understanding Customer Needs</a:t>
            </a:r>
            <a:endParaRPr lang="en-US" sz="1512" dirty="0"/>
          </a:p>
        </p:txBody>
      </p:sp>
      <p:sp>
        <p:nvSpPr>
          <p:cNvPr id="10" name="Text 5"/>
          <p:cNvSpPr/>
          <p:nvPr/>
        </p:nvSpPr>
        <p:spPr>
          <a:xfrm>
            <a:off x="6271617" y="2965966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Analyzing purchase patterns, reviews, and search queries reveals valuable insights into customer preferences and unmet needs.</a:t>
            </a:r>
            <a:endParaRPr lang="en-US" sz="1361" dirty="0"/>
          </a:p>
        </p:txBody>
      </p:sp>
      <p:sp>
        <p:nvSpPr>
          <p:cNvPr id="11" name="Shape 6"/>
          <p:cNvSpPr/>
          <p:nvPr/>
        </p:nvSpPr>
        <p:spPr>
          <a:xfrm>
            <a:off x="6091238" y="3872270"/>
            <a:ext cx="7934325" cy="1257538"/>
          </a:xfrm>
          <a:prstGeom prst="roundRect">
            <a:avLst>
              <a:gd name="adj" fmla="val 57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271617" y="4052649"/>
            <a:ext cx="2822734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Optimizing Product Strategies</a:t>
            </a:r>
            <a:endParaRPr lang="en-US" sz="1512" dirty="0"/>
          </a:p>
        </p:txBody>
      </p:sp>
      <p:sp>
        <p:nvSpPr>
          <p:cNvPr id="13" name="Text 8"/>
          <p:cNvSpPr/>
          <p:nvPr/>
        </p:nvSpPr>
        <p:spPr>
          <a:xfrm>
            <a:off x="6271617" y="4396264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Data can help identify best-selling products, product trends, and potential opportunities for new product development.</a:t>
            </a:r>
            <a:endParaRPr lang="en-US" sz="1361" dirty="0"/>
          </a:p>
        </p:txBody>
      </p:sp>
      <p:sp>
        <p:nvSpPr>
          <p:cNvPr id="14" name="Shape 9"/>
          <p:cNvSpPr/>
          <p:nvPr/>
        </p:nvSpPr>
        <p:spPr>
          <a:xfrm>
            <a:off x="6091238" y="5302568"/>
            <a:ext cx="7934325" cy="1257538"/>
          </a:xfrm>
          <a:prstGeom prst="roundRect">
            <a:avLst>
              <a:gd name="adj" fmla="val 57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271617" y="5482947"/>
            <a:ext cx="306455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Improving Operational Efficiency</a:t>
            </a:r>
            <a:endParaRPr lang="en-US" sz="1512" dirty="0"/>
          </a:p>
        </p:txBody>
      </p:sp>
      <p:sp>
        <p:nvSpPr>
          <p:cNvPr id="16" name="Text 11"/>
          <p:cNvSpPr/>
          <p:nvPr/>
        </p:nvSpPr>
        <p:spPr>
          <a:xfrm>
            <a:off x="6271617" y="5826562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Data analysis can help businesses streamline operations, optimize inventory management, and reduce costs.</a:t>
            </a:r>
            <a:endParaRPr lang="en-US" sz="1361" dirty="0"/>
          </a:p>
        </p:txBody>
      </p:sp>
      <p:sp>
        <p:nvSpPr>
          <p:cNvPr id="17" name="Shape 12"/>
          <p:cNvSpPr/>
          <p:nvPr/>
        </p:nvSpPr>
        <p:spPr>
          <a:xfrm>
            <a:off x="6091238" y="6732865"/>
            <a:ext cx="7934325" cy="1257538"/>
          </a:xfrm>
          <a:prstGeom prst="roundRect">
            <a:avLst>
              <a:gd name="adj" fmla="val 57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6271617" y="6913245"/>
            <a:ext cx="3300889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Personalized Marketing Campaigns</a:t>
            </a:r>
            <a:endParaRPr lang="en-US" sz="1512" dirty="0"/>
          </a:p>
        </p:txBody>
      </p:sp>
      <p:sp>
        <p:nvSpPr>
          <p:cNvPr id="19" name="Text 14"/>
          <p:cNvSpPr/>
          <p:nvPr/>
        </p:nvSpPr>
        <p:spPr>
          <a:xfrm>
            <a:off x="6271617" y="7256859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Understanding customer demographics, purchase history, and browsing behavior allows for targeted and effective marketing efforts.</a:t>
            </a:r>
            <a:endParaRPr lang="en-US" sz="136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28" y="2119432"/>
            <a:ext cx="5046226" cy="39907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02787" y="1151334"/>
            <a:ext cx="5787866" cy="4891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52"/>
              </a:lnSpc>
              <a:buNone/>
            </a:pPr>
            <a:r>
              <a:rPr lang="en-US" sz="308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Exploring the Data Landscape</a:t>
            </a:r>
            <a:endParaRPr lang="en-US" sz="3082" dirty="0"/>
          </a:p>
        </p:txBody>
      </p:sp>
      <p:sp>
        <p:nvSpPr>
          <p:cNvPr id="7" name="Text 2"/>
          <p:cNvSpPr/>
          <p:nvPr/>
        </p:nvSpPr>
        <p:spPr>
          <a:xfrm>
            <a:off x="6102787" y="1904524"/>
            <a:ext cx="7911227" cy="563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19"/>
              </a:lnSpc>
              <a:buNone/>
            </a:pPr>
            <a:r>
              <a:rPr lang="en-US" sz="138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Exploratory Data Analysis (EDA) provides a structured approach to examining raw data, identifying patterns, and uncovering hidden relationships.</a:t>
            </a:r>
            <a:endParaRPr lang="en-US" sz="1387" dirty="0"/>
          </a:p>
        </p:txBody>
      </p:sp>
      <p:sp>
        <p:nvSpPr>
          <p:cNvPr id="8" name="Shape 3"/>
          <p:cNvSpPr/>
          <p:nvPr/>
        </p:nvSpPr>
        <p:spPr>
          <a:xfrm>
            <a:off x="6102787" y="2864168"/>
            <a:ext cx="396240" cy="39624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256973" y="2944892"/>
            <a:ext cx="87868" cy="2347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49"/>
              </a:lnSpc>
              <a:buNone/>
            </a:pPr>
            <a:r>
              <a:rPr lang="en-US" sz="184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849" dirty="0"/>
          </a:p>
        </p:txBody>
      </p:sp>
      <p:sp>
        <p:nvSpPr>
          <p:cNvPr id="10" name="Text 5"/>
          <p:cNvSpPr/>
          <p:nvPr/>
        </p:nvSpPr>
        <p:spPr>
          <a:xfrm>
            <a:off x="6675120" y="2864168"/>
            <a:ext cx="2939772" cy="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26"/>
              </a:lnSpc>
              <a:buNone/>
            </a:pPr>
            <a:r>
              <a:rPr lang="en-US" sz="154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Cleaning and Preparation</a:t>
            </a:r>
            <a:endParaRPr lang="en-US" sz="1541" dirty="0"/>
          </a:p>
        </p:txBody>
      </p:sp>
      <p:sp>
        <p:nvSpPr>
          <p:cNvPr id="11" name="Text 6"/>
          <p:cNvSpPr/>
          <p:nvPr/>
        </p:nvSpPr>
        <p:spPr>
          <a:xfrm>
            <a:off x="6675120" y="3214449"/>
            <a:ext cx="7338893" cy="563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19"/>
              </a:lnSpc>
              <a:buNone/>
            </a:pPr>
            <a:r>
              <a:rPr lang="en-US" sz="138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Ensure data quality by removing inconsistencies, handling missing values, and transforming data into a usable format.</a:t>
            </a:r>
            <a:endParaRPr lang="en-US" sz="1387" dirty="0"/>
          </a:p>
        </p:txBody>
      </p:sp>
      <p:sp>
        <p:nvSpPr>
          <p:cNvPr id="12" name="Shape 7"/>
          <p:cNvSpPr/>
          <p:nvPr/>
        </p:nvSpPr>
        <p:spPr>
          <a:xfrm>
            <a:off x="6102787" y="4152067"/>
            <a:ext cx="396240" cy="39624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6232208" y="4232791"/>
            <a:ext cx="137398" cy="2347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49"/>
              </a:lnSpc>
              <a:buNone/>
            </a:pPr>
            <a:r>
              <a:rPr lang="en-US" sz="184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849" dirty="0"/>
          </a:p>
        </p:txBody>
      </p:sp>
      <p:sp>
        <p:nvSpPr>
          <p:cNvPr id="14" name="Text 9"/>
          <p:cNvSpPr/>
          <p:nvPr/>
        </p:nvSpPr>
        <p:spPr>
          <a:xfrm>
            <a:off x="6675120" y="4152067"/>
            <a:ext cx="1975009" cy="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26"/>
              </a:lnSpc>
              <a:buNone/>
            </a:pPr>
            <a:r>
              <a:rPr lang="en-US" sz="154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Descriptive Statistics</a:t>
            </a:r>
            <a:endParaRPr lang="en-US" sz="1541" dirty="0"/>
          </a:p>
        </p:txBody>
      </p:sp>
      <p:sp>
        <p:nvSpPr>
          <p:cNvPr id="15" name="Text 10"/>
          <p:cNvSpPr/>
          <p:nvPr/>
        </p:nvSpPr>
        <p:spPr>
          <a:xfrm>
            <a:off x="6675120" y="4502348"/>
            <a:ext cx="7338893" cy="281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9"/>
              </a:lnSpc>
              <a:buNone/>
            </a:pPr>
            <a:r>
              <a:rPr lang="en-US" sz="138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Calculate key metrics like average sales, revenue, product popularity, and customer demographics.</a:t>
            </a:r>
            <a:endParaRPr lang="en-US" sz="1387" dirty="0"/>
          </a:p>
        </p:txBody>
      </p:sp>
      <p:sp>
        <p:nvSpPr>
          <p:cNvPr id="16" name="Shape 11"/>
          <p:cNvSpPr/>
          <p:nvPr/>
        </p:nvSpPr>
        <p:spPr>
          <a:xfrm>
            <a:off x="6102787" y="5158264"/>
            <a:ext cx="396240" cy="39624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6232803" y="5238988"/>
            <a:ext cx="136208" cy="2347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49"/>
              </a:lnSpc>
              <a:buNone/>
            </a:pPr>
            <a:r>
              <a:rPr lang="en-US" sz="184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849" dirty="0"/>
          </a:p>
        </p:txBody>
      </p:sp>
      <p:sp>
        <p:nvSpPr>
          <p:cNvPr id="18" name="Text 13"/>
          <p:cNvSpPr/>
          <p:nvPr/>
        </p:nvSpPr>
        <p:spPr>
          <a:xfrm>
            <a:off x="6675120" y="5158264"/>
            <a:ext cx="1956792" cy="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26"/>
              </a:lnSpc>
              <a:buNone/>
            </a:pPr>
            <a:r>
              <a:rPr lang="en-US" sz="154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Visualizations</a:t>
            </a:r>
            <a:endParaRPr lang="en-US" sz="1541" dirty="0"/>
          </a:p>
        </p:txBody>
      </p:sp>
      <p:sp>
        <p:nvSpPr>
          <p:cNvPr id="19" name="Text 14"/>
          <p:cNvSpPr/>
          <p:nvPr/>
        </p:nvSpPr>
        <p:spPr>
          <a:xfrm>
            <a:off x="6675120" y="5508546"/>
            <a:ext cx="7338893" cy="563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19"/>
              </a:lnSpc>
              <a:buNone/>
            </a:pPr>
            <a:r>
              <a:rPr lang="en-US" sz="138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Create informative charts and graphs to represent data visually and identify trends, outliers, and relationships.</a:t>
            </a:r>
            <a:endParaRPr lang="en-US" sz="1387" dirty="0"/>
          </a:p>
        </p:txBody>
      </p:sp>
      <p:sp>
        <p:nvSpPr>
          <p:cNvPr id="20" name="Shape 15"/>
          <p:cNvSpPr/>
          <p:nvPr/>
        </p:nvSpPr>
        <p:spPr>
          <a:xfrm>
            <a:off x="6102787" y="6446163"/>
            <a:ext cx="396240" cy="39624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6229350" y="6526887"/>
            <a:ext cx="142994" cy="2347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49"/>
              </a:lnSpc>
              <a:buNone/>
            </a:pPr>
            <a:r>
              <a:rPr lang="en-US" sz="184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1849" dirty="0"/>
          </a:p>
        </p:txBody>
      </p:sp>
      <p:sp>
        <p:nvSpPr>
          <p:cNvPr id="22" name="Text 17"/>
          <p:cNvSpPr/>
          <p:nvPr/>
        </p:nvSpPr>
        <p:spPr>
          <a:xfrm>
            <a:off x="6675120" y="6446163"/>
            <a:ext cx="1956792" cy="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26"/>
              </a:lnSpc>
              <a:buNone/>
            </a:pPr>
            <a:r>
              <a:rPr lang="en-US" sz="154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Hypothesis Testing</a:t>
            </a:r>
            <a:endParaRPr lang="en-US" sz="1541" dirty="0"/>
          </a:p>
        </p:txBody>
      </p:sp>
      <p:sp>
        <p:nvSpPr>
          <p:cNvPr id="23" name="Text 18"/>
          <p:cNvSpPr/>
          <p:nvPr/>
        </p:nvSpPr>
        <p:spPr>
          <a:xfrm>
            <a:off x="6675120" y="6796445"/>
            <a:ext cx="7338893" cy="281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9"/>
              </a:lnSpc>
              <a:buNone/>
            </a:pPr>
            <a:r>
              <a:rPr lang="en-US" sz="138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Test specific assumptions about the data to validate insights and draw statistically sound conclusions.</a:t>
            </a:r>
            <a:endParaRPr lang="en-US" sz="138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79" y="2429947"/>
            <a:ext cx="5054322" cy="33695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606266"/>
            <a:ext cx="6242328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Transforming Insights into Action</a:t>
            </a:r>
            <a:endParaRPr lang="en-US" sz="3024" dirty="0"/>
          </a:p>
        </p:txBody>
      </p:sp>
      <p:sp>
        <p:nvSpPr>
          <p:cNvPr id="7" name="Text 2"/>
          <p:cNvSpPr/>
          <p:nvPr/>
        </p:nvSpPr>
        <p:spPr>
          <a:xfrm>
            <a:off x="6091238" y="134552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insights derived from sales data analysis serve as a foundation for informed decision-making, driving business growth and profitability.</a:t>
            </a:r>
            <a:endParaRPr lang="en-US" sz="1361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2093000"/>
            <a:ext cx="864037" cy="138255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214473" y="2265759"/>
            <a:ext cx="2511623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Identify Key Opportunities</a:t>
            </a:r>
            <a:endParaRPr lang="en-US" sz="1512" dirty="0"/>
          </a:p>
        </p:txBody>
      </p:sp>
      <p:sp>
        <p:nvSpPr>
          <p:cNvPr id="10" name="Text 4"/>
          <p:cNvSpPr/>
          <p:nvPr/>
        </p:nvSpPr>
        <p:spPr>
          <a:xfrm>
            <a:off x="7214473" y="2609374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Leverage data insights to identify growth opportunities in new markets, product categories, or customer segments.</a:t>
            </a:r>
            <a:endParaRPr lang="en-US" sz="1361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3475553"/>
            <a:ext cx="864037" cy="138255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214473" y="3648313"/>
            <a:ext cx="2855595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Optimize Marketing Strategies</a:t>
            </a:r>
            <a:endParaRPr lang="en-US" sz="1512" dirty="0"/>
          </a:p>
        </p:txBody>
      </p:sp>
      <p:sp>
        <p:nvSpPr>
          <p:cNvPr id="13" name="Text 6"/>
          <p:cNvSpPr/>
          <p:nvPr/>
        </p:nvSpPr>
        <p:spPr>
          <a:xfrm>
            <a:off x="7214473" y="3991928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Tailor marketing campaigns to specific customer segments, channels, and touchpoints based on data-driven insights.</a:t>
            </a:r>
            <a:endParaRPr lang="en-US" sz="1361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4858107"/>
            <a:ext cx="864037" cy="138255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214473" y="5030867"/>
            <a:ext cx="2869406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Improve Product Development</a:t>
            </a:r>
            <a:endParaRPr lang="en-US" sz="1512" dirty="0"/>
          </a:p>
        </p:txBody>
      </p:sp>
      <p:sp>
        <p:nvSpPr>
          <p:cNvPr id="16" name="Text 8"/>
          <p:cNvSpPr/>
          <p:nvPr/>
        </p:nvSpPr>
        <p:spPr>
          <a:xfrm>
            <a:off x="7214473" y="5374481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 data to inform product development decisions, focusing on popular products, evolving trends, and customer needs.</a:t>
            </a:r>
            <a:endParaRPr lang="en-US" sz="1361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1238" y="6240661"/>
            <a:ext cx="864037" cy="1382554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214473" y="6413421"/>
            <a:ext cx="2916198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Enhance Operational Efficiency</a:t>
            </a:r>
            <a:endParaRPr lang="en-US" sz="1512" dirty="0"/>
          </a:p>
        </p:txBody>
      </p:sp>
      <p:sp>
        <p:nvSpPr>
          <p:cNvPr id="19" name="Text 10"/>
          <p:cNvSpPr/>
          <p:nvPr/>
        </p:nvSpPr>
        <p:spPr>
          <a:xfrm>
            <a:off x="7214473" y="6757035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Streamline operations, improve inventory management, and reduce costs based on data-driven insights into supply chain performance.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366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75425" y="472346"/>
            <a:ext cx="10089594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 smtClean="0">
                <a:solidFill>
                  <a:srgbClr val="C6BFEE"/>
                </a:solidFill>
                <a:latin typeface="Prompt" pitchFamily="34" charset="0"/>
                <a:ea typeface="Prompt" pitchFamily="34" charset="-122"/>
              </a:rPr>
              <a:t>Output Dashboard</a:t>
            </a:r>
          </a:p>
          <a:p>
            <a:pPr marL="0" indent="0">
              <a:lnSpc>
                <a:spcPts val="5400"/>
              </a:lnSpc>
              <a:buNone/>
            </a:pP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375425" y="1292316"/>
            <a:ext cx="119876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smtClean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Predictive </a:t>
            </a: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modeling and forecasting techniques leverage historical data to predict future sales trends, enabling proactive decision-making.</a:t>
            </a:r>
            <a:endParaRPr lang="en-US" sz="1944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5" y="2776437"/>
            <a:ext cx="4921129" cy="36964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54" y="2746498"/>
            <a:ext cx="4133668" cy="38232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4353" y="6665183"/>
            <a:ext cx="149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Priority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051" y="6676601"/>
            <a:ext cx="303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Distribution of Sales by Region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396" y="2763710"/>
            <a:ext cx="4895980" cy="37694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417083" y="6676601"/>
            <a:ext cx="149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Units sold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60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366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75425" y="472346"/>
            <a:ext cx="14055278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 smtClean="0">
                <a:solidFill>
                  <a:srgbClr val="C6BFEE"/>
                </a:solidFill>
                <a:latin typeface="Prompt" pitchFamily="34" charset="0"/>
                <a:ea typeface="Prompt" pitchFamily="34" charset="-122"/>
              </a:rPr>
              <a:t>Predicting total profit using </a:t>
            </a: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</a:rPr>
              <a:t>L</a:t>
            </a:r>
            <a:r>
              <a:rPr lang="en-US" sz="4320" dirty="0" smtClean="0">
                <a:solidFill>
                  <a:srgbClr val="C6BFEE"/>
                </a:solidFill>
                <a:latin typeface="Prompt" pitchFamily="34" charset="0"/>
                <a:ea typeface="Prompt" pitchFamily="34" charset="-122"/>
              </a:rPr>
              <a:t>inear Regression Model</a:t>
            </a:r>
          </a:p>
          <a:p>
            <a:pPr marL="0" indent="0">
              <a:lnSpc>
                <a:spcPts val="5400"/>
              </a:lnSpc>
              <a:buNone/>
            </a:pPr>
            <a:endParaRPr lang="en-US" sz="432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4" y="1372383"/>
            <a:ext cx="7456687" cy="5890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915" y="2606566"/>
            <a:ext cx="5511335" cy="22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7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405</Words>
  <Application>Microsoft Office PowerPoint</Application>
  <PresentationFormat>Custom</PresentationFormat>
  <Paragraphs>49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Mukta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Trideep Saha</cp:lastModifiedBy>
  <cp:revision>9</cp:revision>
  <dcterms:created xsi:type="dcterms:W3CDTF">2024-08-10T14:35:52Z</dcterms:created>
  <dcterms:modified xsi:type="dcterms:W3CDTF">2024-08-10T17:16:03Z</dcterms:modified>
</cp:coreProperties>
</file>